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F61567C-493C-490A-A7E3-02238ECC4D8E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F96F989-4499-4100-BFE7-CF23DFABD9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Атрибут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наредним реченицама пронађите атрибуте: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Ловачки пас се опрезно приближавао тајанственој, густој шуми.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Кућа на врху стрмог брда деловала је као да је из неке чудне бајке.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Ловачки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пас се опрезно приближавао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тајанственој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густој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шуми.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Кућа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врху стрмог брда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деловала је као да је из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неке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чудне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бајке.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 се подсетимо!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Који су главни (независни) реченични чланови?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Који су зависни реченични чланови?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Зависни реченични чланови су: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Глаголски додаци (објекат и прилошке одредбе)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Именички додаци (атрибут и апозиција)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Решите ове загонетке и обратите пажњу на истакнуте речи: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њива,          Поље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немерено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црно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семе            овце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небројене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мудра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глава         а међу њима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која сеје.           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рогати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чобанин.</a:t>
            </a:r>
          </a:p>
          <a:p>
            <a:pPr>
              <a:buNone/>
            </a:pP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- Уз коју врсту речи стоје истакнуте речи?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Истакнуте речи у наведеним загонеткама ближе одређују именице. То су зависни реченични чланови –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атрибути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Атрибут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је реч или скуп речи који стоји уз именицу и ближе је одређује.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лепа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девојка</a:t>
            </a:r>
          </a:p>
          <a:p>
            <a:pPr algn="l"/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веома лепа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девојка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Службу атрибута најчешће врше придеви, али и друге врсте речи: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Ана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паметна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девојчица. (придев)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То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његова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торба. (заменица)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Волим мирис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(именица)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Идем 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разред. (број)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Купио сам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врло </a:t>
            </a:r>
            <a:r>
              <a:rPr lang="sr-Cyrl-RS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леп </a:t>
            </a:r>
            <a:r>
              <a:rPr lang="sr-Cyrl-RS" sz="3600" smtClean="0">
                <a:latin typeface="Times New Roman" pitchFamily="18" charset="0"/>
                <a:cs typeface="Times New Roman" pitchFamily="18" charset="0"/>
              </a:rPr>
              <a:t>џемпер.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(скуп речи)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Одредите службу истакнутих речи: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Свеж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ваздух улази кроз прозор.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Ваздух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свеж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Његове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слике стоје на зиду.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Слике су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његове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sr-Cyrl-RS" dirty="0" smtClean="0"/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Свеж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ваздух улази кроз прозор. (аттрибут)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Ваздух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свеж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(именски део предиката)</a:t>
            </a:r>
          </a:p>
          <a:p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Његове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слике стоје на зиду. (атрибут)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Слике су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његове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(именски део предиката)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</TotalTime>
  <Words>291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Атрибут</vt:lpstr>
      <vt:lpstr>Да се подсетимо!</vt:lpstr>
      <vt:lpstr>Зависни реченични чланови су:</vt:lpstr>
      <vt:lpstr>Решите ове загонетке и обратите пажњу на истакнуте речи:</vt:lpstr>
      <vt:lpstr>Slide 5</vt:lpstr>
      <vt:lpstr>Атрибут је реч или скуп речи који стоји уз именицу и ближе је одређује.</vt:lpstr>
      <vt:lpstr>Службу атрибута најчешће врше придеви, али и друге врсте речи:</vt:lpstr>
      <vt:lpstr>Одредите службу истакнутих речи:</vt:lpstr>
      <vt:lpstr>Slide 9</vt:lpstr>
      <vt:lpstr>У наредним реченицама пронађите атрибуте: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Атрибут</dc:title>
  <dc:creator>mihailo</dc:creator>
  <cp:lastModifiedBy>mihailo</cp:lastModifiedBy>
  <cp:revision>10</cp:revision>
  <dcterms:created xsi:type="dcterms:W3CDTF">2015-01-18T15:38:28Z</dcterms:created>
  <dcterms:modified xsi:type="dcterms:W3CDTF">2015-01-25T18:14:09Z</dcterms:modified>
</cp:coreProperties>
</file>